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8dd39633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8dd39633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c972b63b2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c972b63b2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ca41f29302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ca41f29302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ca41f29302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ca41f29302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ca41f29302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ca41f29302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Beauty of the Earth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Folliott Sandford Pierpoint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Conrad Kocher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675" y="728550"/>
            <a:ext cx="7526400" cy="39472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beauty of the earth,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 splendor of the skies,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love which from our birth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over and around us lies: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Source of all, to thee we raise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this, our hymn of grateful praise.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650" y="728550"/>
            <a:ext cx="7373100" cy="39472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joy of ear and eye,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the heart and mind’s delight,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mystic harmony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linking sense to sound and sight: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Source of all, to thee we raise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this, our hymn of grateful praise.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650" y="728550"/>
            <a:ext cx="7619700" cy="39472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wonder of each hour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the day and of the night,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Hill and vale and tree and flower,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sun and moon and stars of light: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Source of all, to thee we raise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this, our hymn of grateful praise.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675" y="728550"/>
            <a:ext cx="7559400" cy="39472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joy of human care,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sister, brother, parent, child,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kinship we all share,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all gentle thoughts and mild: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Source of all, to thee we raise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this, our hymn of grateful praise.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216</Words>
  <Application>Microsoft Macintosh PowerPoint</Application>
  <PresentationFormat>On-screen Show (16:9)</PresentationFormat>
  <Paragraphs>15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2025-11-22T22:58:28Z</dcterms:modified>
</cp:coreProperties>
</file>